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12/07/2016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12/07/2016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12/07/2016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12/07/2016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w5btUV6ec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J4P_-9h6b_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5z_2pwVt7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JKJoPhJyLc" TargetMode="External"/><Relationship Id="rId2" Type="http://schemas.openxmlformats.org/officeDocument/2006/relationships/hyperlink" Target="https://youtu.be/Fw5btUV6e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R5z_2pwVt7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181041"/>
            <a:ext cx="7766936" cy="164630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SOẠN ĐỀ THI </a:t>
            </a:r>
            <a:br>
              <a:rPr lang="en-US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TRẮC NGHIỆM</a:t>
            </a:r>
            <a:endParaRPr lang="en-US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03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Soạn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ExamView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Soạn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Aiken format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3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Examview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282" y="1541919"/>
            <a:ext cx="4834824" cy="413001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512158" y="1541918"/>
            <a:ext cx="4358238" cy="4562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file word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2: Sao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chép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Examview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Blackboard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(import)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moodle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Video 1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video 2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68381" y="2662754"/>
            <a:ext cx="1908313" cy="675861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776694" y="3338615"/>
            <a:ext cx="1908313" cy="732354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6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Examview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Chỉnh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sửa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Video clip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74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Soạn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Aiken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6" y="1568161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huẩn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file word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trắc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Soạn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Aiken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import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moodle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video clip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Soạn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trắc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moodle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Video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clip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Chỉnh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sửa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chèn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video clip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1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122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SOẠN ĐỀ THI  TRẮC NGHIỆM</vt:lpstr>
      <vt:lpstr>Soạn câu hỏi</vt:lpstr>
      <vt:lpstr>Examview</vt:lpstr>
      <vt:lpstr>Examview</vt:lpstr>
      <vt:lpstr>Soạn theo chuẩn Aiken format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SOẠN ĐỀ THI  TRẮC NGHIỆM</dc:title>
  <dc:creator>tanloc</dc:creator>
  <cp:lastModifiedBy>Thanh Luan</cp:lastModifiedBy>
  <cp:revision>7</cp:revision>
  <dcterms:created xsi:type="dcterms:W3CDTF">2016-07-11T01:26:07Z</dcterms:created>
  <dcterms:modified xsi:type="dcterms:W3CDTF">2016-07-12T04:14:12Z</dcterms:modified>
</cp:coreProperties>
</file>